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5" r:id="rId4"/>
    <p:sldId id="261" r:id="rId5"/>
    <p:sldId id="266" r:id="rId6"/>
    <p:sldId id="25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FF99"/>
    <a:srgbClr val="66FFFF"/>
    <a:srgbClr val="6666FF"/>
    <a:srgbClr val="CC9900"/>
    <a:srgbClr val="99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54" autoAdjust="0"/>
    <p:restoredTop sz="94660"/>
  </p:normalViewPr>
  <p:slideViewPr>
    <p:cSldViewPr>
      <p:cViewPr>
        <p:scale>
          <a:sx n="45" d="100"/>
          <a:sy n="45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80930-6DA3-4325-B539-0DDBD9535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7A41B-5B3C-401D-B0E1-5FCA92E63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D1C62-2833-4CD4-930C-B1D8D0DC4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E2D7F-36D9-4789-A7BE-B2C5B66B7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D969D-A693-47A4-9A7E-B68E757D8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CE305-BA07-4F44-8821-638CCFDBB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3119B-947F-4D7E-93FF-8A569A02A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D02F1-AE62-4BBF-8B8A-7DBB9C3D8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2ABF9-F541-495E-883E-00978405C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764DA-CE0D-45A3-885F-F5FB4CBE9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2C16B-3AB5-4E59-A965-781DAB428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EAA87A-7E3D-481F-8A90-7AA8F0160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order-880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6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Border-88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33400"/>
            <a:ext cx="9144000" cy="705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914400" y="12954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</a:rPr>
              <a:t>TẬP ĐỌC: TIẾT SỐ  6  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3505200" y="3962400"/>
            <a:ext cx="259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chemeClr val="accent2"/>
                </a:solidFill>
              </a:rPr>
              <a:t>LỚP 4D</a:t>
            </a: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914400" y="2819400"/>
            <a:ext cx="7162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/>
              <a:t>NG</a:t>
            </a:r>
            <a:r>
              <a:rPr lang="vi-VN" sz="4800" b="1"/>
              <a:t>Ư</a:t>
            </a:r>
            <a:r>
              <a:rPr lang="en-US" sz="4800" b="1"/>
              <a:t>ỜI ĂN XIN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scan00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7924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Border-880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0"/>
            <a:ext cx="9144000" cy="705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447800" y="1524000"/>
            <a:ext cx="6781800" cy="4340225"/>
          </a:xfrm>
          <a:prstGeom prst="rect">
            <a:avLst/>
          </a:prstGeom>
          <a:solidFill>
            <a:schemeClr val="accent1"/>
          </a:solidFill>
          <a:ln w="57150" cmpd="thickThin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>
                <a:solidFill>
                  <a:schemeClr val="hlink"/>
                </a:solidFill>
              </a:rPr>
              <a:t>   </a:t>
            </a:r>
            <a:r>
              <a:rPr lang="en-US" sz="4600" b="1">
                <a:solidFill>
                  <a:schemeClr val="hlink"/>
                </a:solidFill>
              </a:rPr>
              <a:t>Nội dung: Ca ngợi cậu bé có tấm lòng nhân hậu biết </a:t>
            </a:r>
            <a:r>
              <a:rPr lang="vi-VN" sz="4600" b="1">
                <a:solidFill>
                  <a:schemeClr val="hlink"/>
                </a:solidFill>
              </a:rPr>
              <a:t>đ</a:t>
            </a:r>
            <a:r>
              <a:rPr lang="en-US" sz="4600" b="1">
                <a:solidFill>
                  <a:schemeClr val="hlink"/>
                </a:solidFill>
              </a:rPr>
              <a:t>ồng cảm, th</a:t>
            </a:r>
            <a:r>
              <a:rPr lang="vi-VN" sz="4600" b="1">
                <a:solidFill>
                  <a:schemeClr val="hlink"/>
                </a:solidFill>
              </a:rPr>
              <a:t>ươ</a:t>
            </a:r>
            <a:r>
              <a:rPr lang="en-US" sz="4600" b="1">
                <a:solidFill>
                  <a:schemeClr val="hlink"/>
                </a:solidFill>
              </a:rPr>
              <a:t>ng xót tr</a:t>
            </a:r>
            <a:r>
              <a:rPr lang="vi-VN" sz="4600" b="1">
                <a:solidFill>
                  <a:schemeClr val="hlink"/>
                </a:solidFill>
              </a:rPr>
              <a:t>ư</a:t>
            </a:r>
            <a:r>
              <a:rPr lang="en-US" sz="4600" b="1">
                <a:solidFill>
                  <a:schemeClr val="hlink"/>
                </a:solidFill>
              </a:rPr>
              <a:t>ớc nỗi bất hạnh của ông lão </a:t>
            </a:r>
            <a:r>
              <a:rPr lang="vi-VN" sz="4600" b="1">
                <a:solidFill>
                  <a:schemeClr val="hlink"/>
                </a:solidFill>
              </a:rPr>
              <a:t>ă</a:t>
            </a:r>
            <a:r>
              <a:rPr lang="en-US" sz="4600" b="1">
                <a:solidFill>
                  <a:schemeClr val="hlink"/>
                </a:solidFill>
              </a:rPr>
              <a:t>n xin nghèo khổ.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8"/>
          <p:cNvSpPr txBox="1">
            <a:spLocks noChangeArrowheads="1"/>
          </p:cNvSpPr>
          <p:nvPr/>
        </p:nvSpPr>
        <p:spPr bwMode="auto">
          <a:xfrm>
            <a:off x="685800" y="1447800"/>
            <a:ext cx="80010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   </a:t>
            </a:r>
            <a:r>
              <a:rPr lang="en-US" sz="4800" b="1"/>
              <a:t>Chao ôi! Cảnh nghèo đói đã gặm nát con người đau khổ kia thành xấu xí biết nhường nào!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101725" y="1447800"/>
            <a:ext cx="3276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Chao ôi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333750" y="2906713"/>
            <a:ext cx="2971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xấu xí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85800" y="2209800"/>
            <a:ext cx="2971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gặm nát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chemeClr val="folHlink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5"/>
          <p:cNvSpPr txBox="1">
            <a:spLocks noChangeArrowheads="1"/>
          </p:cNvSpPr>
          <p:nvPr/>
        </p:nvSpPr>
        <p:spPr bwMode="auto">
          <a:xfrm>
            <a:off x="0" y="990600"/>
            <a:ext cx="9144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/>
              <a:t>Tôi chẳng biết làm cách nào. Tôi nắm chặt lấy bàn tay run rẩy kia:</a:t>
            </a:r>
          </a:p>
          <a:p>
            <a:pPr algn="just">
              <a:spcBef>
                <a:spcPct val="50000"/>
              </a:spcBef>
            </a:pPr>
            <a:r>
              <a:rPr lang="en-US" sz="2400"/>
              <a:t> - Ông đừng giận cháu, cháu không có gì để cho ông cả.</a:t>
            </a:r>
          </a:p>
          <a:p>
            <a:pPr algn="just">
              <a:spcBef>
                <a:spcPct val="50000"/>
              </a:spcBef>
            </a:pPr>
            <a:r>
              <a:rPr lang="en-US" sz="2400"/>
              <a:t>Người ăn xin nhìn tôi chằm chằm bằng đôi mắt ướt đẫm. Đôi môi tái nhợt nở nụ cười và tay ông cũng xiết lấy tay tôi:</a:t>
            </a:r>
          </a:p>
          <a:p>
            <a:pPr algn="just">
              <a:spcBef>
                <a:spcPct val="50000"/>
              </a:spcBef>
            </a:pPr>
            <a:r>
              <a:rPr lang="en-US" sz="2400"/>
              <a:t> - Cháu ơi, cảm ơn cháu! Như vậy là cháu đã cho lão rồi - Ông lão nói bằng giọng khản đặc.</a:t>
            </a:r>
          </a:p>
          <a:p>
            <a:pPr algn="just">
              <a:spcBef>
                <a:spcPct val="50000"/>
              </a:spcBef>
            </a:pPr>
            <a:r>
              <a:rPr lang="en-US" sz="2400"/>
              <a:t>Khi ấy, tôi chợt hiểu rằng: Cả tôi nữa, tôi cũng vừa nhận được chút gì của ông lão.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4475163" y="990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nắm chặt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1544638" y="39068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chợt hiểu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1524000" y="29924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cảm ơn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4930775" y="24511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xiết lấy</a:t>
            </a: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1127125" y="243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nở nụ cười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2986088" y="2057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chằm chằm</a:t>
            </a: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3941763" y="1524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không có gì</a:t>
            </a: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3817938" y="39068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Cả tôi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8" grpId="0"/>
      <p:bldP spid="3099" grpId="0"/>
      <p:bldP spid="3100" grpId="0"/>
      <p:bldP spid="3101" grpId="0"/>
      <p:bldP spid="3102" grpId="0"/>
      <p:bldP spid="3103" grpId="0"/>
      <p:bldP spid="3104" grpId="0"/>
      <p:bldP spid="310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207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OEM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Technical</dc:creator>
  <cp:lastModifiedBy>CSTeam</cp:lastModifiedBy>
  <cp:revision>41</cp:revision>
  <dcterms:created xsi:type="dcterms:W3CDTF">2008-04-04T17:17:28Z</dcterms:created>
  <dcterms:modified xsi:type="dcterms:W3CDTF">2016-06-30T01:28:01Z</dcterms:modified>
</cp:coreProperties>
</file>