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1" r:id="rId5"/>
    <p:sldId id="266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FF99"/>
    <a:srgbClr val="66FFFF"/>
    <a:srgbClr val="6666FF"/>
    <a:srgbClr val="CC9900"/>
    <a:srgbClr val="99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54" autoAdjust="0"/>
    <p:restoredTop sz="94660"/>
  </p:normalViewPr>
  <p:slideViewPr>
    <p:cSldViewPr>
      <p:cViewPr>
        <p:scale>
          <a:sx n="45" d="100"/>
          <a:sy n="45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0930-6DA3-4325-B539-0DDBD9535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A41B-5B3C-401D-B0E1-5FCA92E63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D1C62-2833-4CD4-930C-B1D8D0DC4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2D7F-36D9-4789-A7BE-B2C5B66B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969D-A693-47A4-9A7E-B68E757D8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CE305-BA07-4F44-8821-638CCFDBB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119B-947F-4D7E-93FF-8A569A02A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D02F1-AE62-4BBF-8B8A-7DBB9C3D8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BF9-F541-495E-883E-00978405C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64DA-CE0D-45A3-885F-F5FB4CBE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2C16B-3AB5-4E59-A965-781DAB428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EAA87A-7E3D-481F-8A90-7AA8F0160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order-880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order-88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91440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</a:rPr>
              <a:t>TẬP ĐỌC: TIẾT SỐ  6  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505200" y="39624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LỚP 4D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914400" y="2819400"/>
            <a:ext cx="716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NG</a:t>
            </a:r>
            <a:r>
              <a:rPr lang="vi-VN" sz="4800" b="1"/>
              <a:t>Ư</a:t>
            </a:r>
            <a:r>
              <a:rPr lang="en-US" sz="4800" b="1"/>
              <a:t>ỜI ĂN XIN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an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order-88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0"/>
            <a:ext cx="91440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1524000"/>
            <a:ext cx="6781800" cy="4340225"/>
          </a:xfrm>
          <a:prstGeom prst="rect">
            <a:avLst/>
          </a:prstGeom>
          <a:solidFill>
            <a:schemeClr val="accent1"/>
          </a:solidFill>
          <a:ln w="57150" cmpd="thickThin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>
                <a:solidFill>
                  <a:schemeClr val="hlink"/>
                </a:solidFill>
              </a:rPr>
              <a:t>   </a:t>
            </a:r>
            <a:r>
              <a:rPr lang="en-US" sz="4600" b="1">
                <a:solidFill>
                  <a:schemeClr val="hlink"/>
                </a:solidFill>
              </a:rPr>
              <a:t>Nội dung: Ca ngợi cậu bé có tấm lòng nhân hậu biết </a:t>
            </a:r>
            <a:r>
              <a:rPr lang="vi-VN" sz="4600" b="1">
                <a:solidFill>
                  <a:schemeClr val="hlink"/>
                </a:solidFill>
              </a:rPr>
              <a:t>đ</a:t>
            </a:r>
            <a:r>
              <a:rPr lang="en-US" sz="4600" b="1">
                <a:solidFill>
                  <a:schemeClr val="hlink"/>
                </a:solidFill>
              </a:rPr>
              <a:t>ồng cảm, th</a:t>
            </a:r>
            <a:r>
              <a:rPr lang="vi-VN" sz="4600" b="1">
                <a:solidFill>
                  <a:schemeClr val="hlink"/>
                </a:solidFill>
              </a:rPr>
              <a:t>ươ</a:t>
            </a:r>
            <a:r>
              <a:rPr lang="en-US" sz="4600" b="1">
                <a:solidFill>
                  <a:schemeClr val="hlink"/>
                </a:solidFill>
              </a:rPr>
              <a:t>ng xót tr</a:t>
            </a:r>
            <a:r>
              <a:rPr lang="vi-VN" sz="4600" b="1">
                <a:solidFill>
                  <a:schemeClr val="hlink"/>
                </a:solidFill>
              </a:rPr>
              <a:t>ư</a:t>
            </a:r>
            <a:r>
              <a:rPr lang="en-US" sz="4600" b="1">
                <a:solidFill>
                  <a:schemeClr val="hlink"/>
                </a:solidFill>
              </a:rPr>
              <a:t>ớc nỗi bất hạnh của ông lão </a:t>
            </a:r>
            <a:r>
              <a:rPr lang="vi-VN" sz="4600" b="1">
                <a:solidFill>
                  <a:schemeClr val="hlink"/>
                </a:solidFill>
              </a:rPr>
              <a:t>ă</a:t>
            </a:r>
            <a:r>
              <a:rPr lang="en-US" sz="4600" b="1">
                <a:solidFill>
                  <a:schemeClr val="hlink"/>
                </a:solidFill>
              </a:rPr>
              <a:t>n xin nghèo khổ.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685800" y="1447800"/>
            <a:ext cx="8001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   </a:t>
            </a:r>
            <a:r>
              <a:rPr lang="en-US" sz="4800" b="1"/>
              <a:t>Chao ôi! Cảnh nghèo đói đã gặm nát con người đau khổ kia thành xấu xí biết nhường nào!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01725" y="1447800"/>
            <a:ext cx="3276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Chao ôi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333750" y="2906713"/>
            <a:ext cx="2971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xấu xí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85800" y="2209800"/>
            <a:ext cx="297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gặm nát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folHlink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5"/>
          <p:cNvSpPr txBox="1">
            <a:spLocks noChangeArrowheads="1"/>
          </p:cNvSpPr>
          <p:nvPr/>
        </p:nvSpPr>
        <p:spPr bwMode="auto">
          <a:xfrm>
            <a:off x="0" y="99060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/>
              <a:t>Tôi chẳng biết làm cách nào. Tôi nắm chặt lấy bàn tay run rẩy kia: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 - Ông đừng giận cháu, cháu không có gì để cho ông cả.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Người ăn xin nhìn tôi chằm chằm bằng đôi mắt ướt đẫm. Đôi môi tái nhợt nở nụ cười và tay ông cũng xiết lấy tay tôi: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 - Cháu ơi, cảm ơn cháu! Như vậy là cháu đã cho lão rồi - Ông lão nói bằng giọng khản đặc.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Khi ấy, tôi chợt hiểu rằng: Cả tôi nữa, tôi cũng vừa nhận được chút gì của ông lão.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475163" y="990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nắm chặt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544638" y="3906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chợt hiểu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0" y="29924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cảm ơn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930775" y="2451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xiết lấy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127125" y="243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nở nụ cười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986088" y="2057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chằm chằm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941763" y="1524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không có gì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817938" y="3906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Cả tôi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/>
      <p:bldP spid="3099" grpId="0"/>
      <p:bldP spid="3100" grpId="0"/>
      <p:bldP spid="3101" grpId="0"/>
      <p:bldP spid="3102" grpId="0"/>
      <p:bldP spid="3103" grpId="0"/>
      <p:bldP spid="3104" grpId="0"/>
      <p:bldP spid="310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Technical</dc:creator>
  <cp:lastModifiedBy>CSTeam</cp:lastModifiedBy>
  <cp:revision>41</cp:revision>
  <dcterms:created xsi:type="dcterms:W3CDTF">2008-04-04T17:17:28Z</dcterms:created>
  <dcterms:modified xsi:type="dcterms:W3CDTF">2016-06-30T01:28:01Z</dcterms:modified>
</cp:coreProperties>
</file>